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ppt/presentation.xml" ContentType="application/vnd.openxmlformats-officedocument.presentationml.presentation.main+xml"/>
  <Override PartName="/ppt/slides/slide41.xml" ContentType="application/vnd.openxmlformats-officedocument.presentationml.slide+xml"/>
  <Override PartName="/ppt/slideLayouts/slideLayout51.xml" ContentType="application/vnd.openxmlformats-officedocument.presentationml.slideLayout+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slideLayouts/slideLayout75.xml" ContentType="application/vnd.openxmlformats-officedocument.presentationml.slideLayout+xml"/>
  <Override PartName="/ppt/slideLayouts/slideLayout126.xml" ContentType="application/vnd.openxmlformats-officedocument.presentationml.slideLayout+xml"/>
  <Override PartName="/ppt/slideLayouts/slideLayout177.xml" ContentType="application/vnd.openxmlformats-officedocument.presentationml.slideLayout+xml"/>
  <Override PartName="/ppt/slideLayouts/slideLayout28.xml" ContentType="application/vnd.openxmlformats-officedocument.presentationml.slideLayout+xml"/>
  <Override PartName="/ppt/slideLayouts/slideLayout169.xml" ContentType="application/vnd.openxmlformats-officedocument.presentationml.slideLayout+xml"/>
  <Override PartName="/ppt/slideLayouts/slideLayout110.xml" ContentType="application/vnd.openxmlformats-officedocument.presentationml.slideLayout+xml"/>
  <Override PartName="/ppt/slideLayouts/slideLayout611.xml" ContentType="application/vnd.openxmlformats-officedocument.presentationml.slideLayout+xml"/>
  <Override PartName="/ppt/slideLayouts/slideLayout1112.xml" ContentType="application/vnd.openxmlformats-officedocument.presentationml.slideLayout+xml"/>
  <Override PartName="/ppt/slideLayouts/slideLayout1513.xml" ContentType="application/vnd.openxmlformats-officedocument.presentationml.slideLayout+xml"/>
  <Override PartName="/ppt/slideLayouts/slideLayout1014.xml" ContentType="application/vnd.openxmlformats-officedocument.presentationml.slideLayout+xml"/>
  <Override PartName="/ppt/slideLayouts/slideLayout415.xml" ContentType="application/vnd.openxmlformats-officedocument.presentationml.slideLayout+xml"/>
  <Override PartName="/ppt/slideLayouts/slideLayout916.xml" ContentType="application/vnd.openxmlformats-officedocument.presentationml.slideLayout+xml"/>
  <Override PartName="/ppt/slideLayouts/slideLayout1417.xml" ContentType="application/vnd.openxmlformats-officedocument.presentationml.slideLayout+xml"/>
  <Override PartName="/ppt/slides/slide92.xml" ContentType="application/vnd.openxmlformats-officedocument.presentationml.slide+xml"/>
  <Override PartName="/ppt/diagrams/layout21.xml" ContentType="application/vnd.openxmlformats-officedocument.drawingml.diagramLayout+xml"/>
  <Override PartName="/ppt/diagrams/data21.xml" ContentType="application/vnd.openxmlformats-officedocument.drawingml.diagramData+xml"/>
  <Override PartName="/ppt/diagrams/drawing2.xml" ContentType="application/vnd.ms-office.drawingml.diagramDrawing+xml"/>
  <Override PartName="/ppt/diagrams/colors21.xml" ContentType="application/vnd.openxmlformats-officedocument.drawingml.diagramColors+xml"/>
  <Override PartName="/ppt/diagrams/quickStyle21.xml" ContentType="application/vnd.openxmlformats-officedocument.drawingml.diagramStyle+xml"/>
  <Override PartName="/ppt/notesMasters/notesMaster11.xml" ContentType="application/vnd.openxmlformats-officedocument.presentationml.notesMaster+xml"/>
  <Override PartName="/ppt/theme/theme22.xml" ContentType="application/vnd.openxmlformats-officedocument.theme+xml"/>
  <Override PartName="/customXml/item3.xml" ContentType="application/xml"/>
  <Override PartName="/customXml/itemProps31.xml" ContentType="application/vnd.openxmlformats-officedocument.customXmlProperties+xml"/>
  <Override PartName="/ppt/slides/slide33.xml" ContentType="application/vnd.openxmlformats-officedocument.presentationml.slide+xml"/>
  <Override PartName="/ppt/slides/slide84.xml" ContentType="application/vnd.openxmlformats-officedocument.presentationml.slide+xml"/>
  <Override PartName="/ppt/diagrams/layout12.xml" ContentType="application/vnd.openxmlformats-officedocument.drawingml.diagramLayout+xml"/>
  <Override PartName="/ppt/diagrams/data12.xml" ContentType="application/vnd.openxmlformats-officedocument.drawingml.diagramData+xml"/>
  <Override PartName="/ppt/diagrams/drawing12.xml" ContentType="application/vnd.ms-office.drawingml.diagramDrawing+xml"/>
  <Override PartName="/ppt/diagrams/colors12.xml" ContentType="application/vnd.openxmlformats-officedocument.drawingml.diagramColors+xml"/>
  <Override PartName="/ppt/diagrams/quickStyle12.xml" ContentType="application/vnd.openxmlformats-officedocument.drawingml.diagramStyle+xml"/>
  <Override PartName="/ppt/slides/slide135.xml" ContentType="application/vnd.openxmlformats-officedocument.presentationml.slide+xml"/>
  <Override PartName="/customXml/item22.xml" ContentType="application/xml"/>
  <Override PartName="/customXml/itemProps22.xml" ContentType="application/vnd.openxmlformats-officedocument.customXmlProperties+xml"/>
  <Override PartName="/ppt/slides/slide126.xml" ContentType="application/vnd.openxmlformats-officedocument.presentationml.slide+xml"/>
  <Override PartName="/ppt/viewProps.xml" ContentType="application/vnd.openxmlformats-officedocument.presentationml.viewProps+xml"/>
  <Override PartName="/customXml/item13.xml" ContentType="application/xml"/>
  <Override PartName="/customXml/itemProps13.xml" ContentType="application/vnd.openxmlformats-officedocument.customXmlProperties+xml"/>
  <Override PartName="/ppt/slides/slide27.xml" ContentType="application/vnd.openxmlformats-officedocument.presentationml.slide+xml"/>
  <Override PartName="/ppt/slides/slide78.xml" ContentType="application/vnd.openxmlformats-officedocument.presentationml.slide+xml"/>
  <Override PartName="/ppt/authors.xml" ContentType="application/vnd.ms-powerpoint.authors+xml"/>
  <Override PartName="/ppt/slides/slide19.xml" ContentType="application/vnd.openxmlformats-officedocument.presentationml.slide+xml"/>
  <Override PartName="/ppt/slides/slide1110.xml" ContentType="application/vnd.openxmlformats-officedocument.presentationml.slide+xml"/>
  <Override PartName="/ppt/revisionInfo.xml" ContentType="application/vnd.ms-powerpoint.revisioninfo+xml"/>
  <Override PartName="/ppt/slides/slide611.xml" ContentType="application/vnd.openxmlformats-officedocument.presentationml.slide+xml"/>
  <Override PartName="/ppt/presProps.xml" ContentType="application/vnd.openxmlformats-officedocument.presentationml.presProps+xml"/>
  <Override PartName="/ppt/slides/slide512.xml" ContentType="application/vnd.openxmlformats-officedocument.presentationml.slide+xml"/>
  <Override PartName="/ppt/slides/slide1013.xml" ContentType="application/vnd.openxmlformats-officedocument.presentationml.slide+xml"/>
  <Override PartName="/ppt/tableStyles.xml" ContentType="application/vnd.openxmlformats-officedocument.presentationml.tableStyles+xml"/>
  <Override PartName="/docMetadata/LabelInfo.xml" ContentType="application/vnd.ms-office.classificationlabel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microsoft.com/office/2020/02/relationships/classificationlabels" Target="/docMetadata/LabelInfo.xml" Id="rId5" /><Relationship Type="http://schemas.openxmlformats.org/officeDocument/2006/relationships/custom-properties" Target="/docProps/custom.xml" Id="rId4"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4" autoAdjust="0"/>
    <p:restoredTop sz="84967" autoAdjust="0"/>
  </p:normalViewPr>
  <p:slideViewPr>
    <p:cSldViewPr snapToGrid="0">
      <p:cViewPr varScale="1">
        <p:scale>
          <a:sx n="41" d="100"/>
          <a:sy n="41" d="100"/>
        </p:scale>
        <p:origin x="120" y="2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41.xml" Id="rId8" /><Relationship Type="http://schemas.openxmlformats.org/officeDocument/2006/relationships/slide" Target="/ppt/slides/slide92.xml" Id="rId13" /><Relationship Type="http://schemas.openxmlformats.org/officeDocument/2006/relationships/notesMaster" Target="/ppt/notesMasters/notesMaster11.xml" Id="rId18" /><Relationship Type="http://schemas.openxmlformats.org/officeDocument/2006/relationships/customXml" Target="/customXml/item3.xml" Id="rId3" /><Relationship Type="http://schemas.openxmlformats.org/officeDocument/2006/relationships/theme" Target="/ppt/theme/theme11.xml" Id="rId21" /><Relationship Type="http://schemas.openxmlformats.org/officeDocument/2006/relationships/slide" Target="/ppt/slides/slide33.xml" Id="rId7" /><Relationship Type="http://schemas.openxmlformats.org/officeDocument/2006/relationships/slide" Target="/ppt/slides/slide84.xml" Id="rId12" /><Relationship Type="http://schemas.openxmlformats.org/officeDocument/2006/relationships/slide" Target="/ppt/slides/slide135.xml" Id="rId17" /><Relationship Type="http://schemas.openxmlformats.org/officeDocument/2006/relationships/customXml" Target="/customXml/item22.xml" Id="rId2" /><Relationship Type="http://schemas.openxmlformats.org/officeDocument/2006/relationships/slide" Target="/ppt/slides/slide126.xml" Id="rId16" /><Relationship Type="http://schemas.openxmlformats.org/officeDocument/2006/relationships/viewProps" Target="/ppt/viewProps.xml" Id="rId20" /><Relationship Type="http://schemas.openxmlformats.org/officeDocument/2006/relationships/customXml" Target="/customXml/item13.xml" Id="rId1" /><Relationship Type="http://schemas.openxmlformats.org/officeDocument/2006/relationships/slide" Target="/ppt/slides/slide27.xml" Id="rId6" /><Relationship Type="http://schemas.openxmlformats.org/officeDocument/2006/relationships/slide" Target="/ppt/slides/slide78.xml" Id="rId11" /><Relationship Type="http://schemas.microsoft.com/office/2018/10/relationships/authors" Target="/ppt/authors.xml" Id="rId24" /><Relationship Type="http://schemas.openxmlformats.org/officeDocument/2006/relationships/slide" Target="/ppt/slides/slide19.xml" Id="rId5" /><Relationship Type="http://schemas.openxmlformats.org/officeDocument/2006/relationships/slide" Target="/ppt/slides/slide1110.xml" Id="rId15" /><Relationship Type="http://schemas.microsoft.com/office/2015/10/relationships/revisionInfo" Target="/ppt/revisionInfo.xml" Id="rId23" /><Relationship Type="http://schemas.openxmlformats.org/officeDocument/2006/relationships/slide" Target="/ppt/slides/slide611.xml" Id="rId10" /><Relationship Type="http://schemas.openxmlformats.org/officeDocument/2006/relationships/presProps" Target="/ppt/presProps.xml" Id="rId19" /><Relationship Type="http://schemas.openxmlformats.org/officeDocument/2006/relationships/slideMaster" Target="/ppt/slideMasters/slideMaster11.xml" Id="rId4" /><Relationship Type="http://schemas.openxmlformats.org/officeDocument/2006/relationships/slide" Target="/ppt/slides/slide512.xml" Id="rId9" /><Relationship Type="http://schemas.openxmlformats.org/officeDocument/2006/relationships/slide" Target="/ppt/slides/slide1013.xml" Id="rId14" /><Relationship Type="http://schemas.openxmlformats.org/officeDocument/2006/relationships/tableStyles" Target="/ppt/tableStyles.xml" Id="rId22" /></Relationships>
</file>

<file path=ppt/diagrams/_rels/data12.xml.rels>&#65279;<?xml version="1.0" encoding="utf-8"?><Relationships xmlns="http://schemas.openxmlformats.org/package/2006/relationships"><Relationship Type="http://schemas.openxmlformats.org/officeDocument/2006/relationships/image" Target="/ppt/media/image7.jpeg" Id="rId3" /><Relationship Type="http://schemas.openxmlformats.org/officeDocument/2006/relationships/image" Target="/ppt/media/image62.jpeg" Id="rId2" /><Relationship Type="http://schemas.openxmlformats.org/officeDocument/2006/relationships/image" Target="/ppt/media/image53.jpeg" Id="rId1" /><Relationship Type="http://schemas.openxmlformats.org/officeDocument/2006/relationships/image" Target="/ppt/media/image84.jpeg" Id="rId4" /></Relationships>
</file>

<file path=ppt/diagrams/_rels/drawing12.xml.rels>&#65279;<?xml version="1.0" encoding="utf-8"?><Relationships xmlns="http://schemas.openxmlformats.org/package/2006/relationships"><Relationship Type="http://schemas.openxmlformats.org/officeDocument/2006/relationships/image" Target="/ppt/media/image7.jpeg" Id="rId3" /><Relationship Type="http://schemas.openxmlformats.org/officeDocument/2006/relationships/image" Target="/ppt/media/image62.jpeg" Id="rId2" /><Relationship Type="http://schemas.openxmlformats.org/officeDocument/2006/relationships/image" Target="/ppt/media/image53.jpeg" Id="rId1" /><Relationship Type="http://schemas.openxmlformats.org/officeDocument/2006/relationships/image" Target="/ppt/media/image84.jpeg" Id="rId4" /></Relationships>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5464"/>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5464"/>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2527" y="368939"/>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3099" y="368939"/>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1.xml.rels>&#65279;<?xml version="1.0" encoding="utf-8"?><Relationships xmlns="http://schemas.openxmlformats.org/package/2006/relationships"><Relationship Type="http://schemas.openxmlformats.org/officeDocument/2006/relationships/theme" Target="/ppt/theme/theme22.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01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41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5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69.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7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41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5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61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7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8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91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theme" Target="/ppt/theme/theme11.xml" Id="rId18" /><Relationship Type="http://schemas.openxmlformats.org/officeDocument/2006/relationships/slideLayout" Target="/ppt/slideLayouts/slideLayout34.xml" Id="rId3" /><Relationship Type="http://schemas.openxmlformats.org/officeDocument/2006/relationships/slideLayout" Target="/ppt/slideLayouts/slideLayout75.xml" Id="rId7" /><Relationship Type="http://schemas.openxmlformats.org/officeDocument/2006/relationships/slideLayout" Target="/ppt/slideLayouts/slideLayout126.xml" Id="rId12" /><Relationship Type="http://schemas.openxmlformats.org/officeDocument/2006/relationships/slideLayout" Target="/ppt/slideLayouts/slideLayout177.xml" Id="rId17" /><Relationship Type="http://schemas.openxmlformats.org/officeDocument/2006/relationships/slideLayout" Target="/ppt/slideLayouts/slideLayout28.xml" Id="rId2" /><Relationship Type="http://schemas.openxmlformats.org/officeDocument/2006/relationships/slideLayout" Target="/ppt/slideLayouts/slideLayout169.xml" Id="rId16" /><Relationship Type="http://schemas.openxmlformats.org/officeDocument/2006/relationships/slideLayout" Target="/ppt/slideLayouts/slideLayout110.xml" Id="rId1" /><Relationship Type="http://schemas.openxmlformats.org/officeDocument/2006/relationships/slideLayout" Target="/ppt/slideLayouts/slideLayout611.xml" Id="rId6" /><Relationship Type="http://schemas.openxmlformats.org/officeDocument/2006/relationships/slideLayout" Target="/ppt/slideLayouts/slideLayout1112.xml" Id="rId11" /><Relationship Type="http://schemas.openxmlformats.org/officeDocument/2006/relationships/slideLayout" Target="/ppt/slideLayouts/slideLayout51.xml" Id="rId5" /><Relationship Type="http://schemas.openxmlformats.org/officeDocument/2006/relationships/slideLayout" Target="/ppt/slideLayouts/slideLayout1513.xml" Id="rId15" /><Relationship Type="http://schemas.openxmlformats.org/officeDocument/2006/relationships/slideLayout" Target="/ppt/slideLayouts/slideLayout1014.xml" Id="rId10" /><Relationship Type="http://schemas.openxmlformats.org/officeDocument/2006/relationships/slideLayout" Target="/ppt/slideLayouts/slideLayout415.xml" Id="rId4" /><Relationship Type="http://schemas.openxmlformats.org/officeDocument/2006/relationships/slideLayout" Target="/ppt/slideLayouts/slideLayout916.xml" Id="rId9" /><Relationship Type="http://schemas.openxmlformats.org/officeDocument/2006/relationships/slideLayout" Target="/ppt/slideLayouts/slideLayout1417.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13.xml.rels>&#65279;<?xml version="1.0" encoding="utf-8"?><Relationships xmlns="http://schemas.openxmlformats.org/package/2006/relationships"><Relationship Type="http://schemas.openxmlformats.org/officeDocument/2006/relationships/slideLayout" Target="/ppt/slideLayouts/slideLayout1014.xml" Id="rId1" /></Relationships>
</file>

<file path=ppt/slides/_rels/slide1110.xml.rels>&#65279;<?xml version="1.0" encoding="utf-8"?><Relationships xmlns="http://schemas.openxmlformats.org/package/2006/relationships"><Relationship Type="http://schemas.openxmlformats.org/officeDocument/2006/relationships/slideLayout" Target="/ppt/slideLayouts/slideLayout1014.xml" Id="rId1" /></Relationships>
</file>

<file path=ppt/slides/_rels/slide126.xml.rels>&#65279;<?xml version="1.0" encoding="utf-8"?><Relationships xmlns="http://schemas.openxmlformats.org/package/2006/relationships"><Relationship Type="http://schemas.openxmlformats.org/officeDocument/2006/relationships/image" Target="/ppt/media/image106.png" Id="rId3" /><Relationship Type="http://schemas.openxmlformats.org/officeDocument/2006/relationships/image" Target="/ppt/media/image97.png" Id="rId2" /><Relationship Type="http://schemas.openxmlformats.org/officeDocument/2006/relationships/slideLayout" Target="/ppt/slideLayouts/slideLayout126.xml" Id="rId1" /><Relationship Type="http://schemas.openxmlformats.org/officeDocument/2006/relationships/image" Target="/ppt/media/image118.png" Id="rId4" /></Relationships>
</file>

<file path=ppt/slides/_rels/slide135.xml.rels>&#65279;<?xml version="1.0" encoding="utf-8"?><Relationships xmlns="http://schemas.openxmlformats.org/package/2006/relationships"><Relationship Type="http://schemas.openxmlformats.org/officeDocument/2006/relationships/image" Target="/ppt/media/image132.png" Id="rId3" /><Relationship Type="http://schemas.openxmlformats.org/officeDocument/2006/relationships/image" Target="/ppt/media/image123.png" Id="rId2" /><Relationship Type="http://schemas.openxmlformats.org/officeDocument/2006/relationships/slideLayout" Target="/ppt/slideLayouts/slideLayout133.xml" Id="rId1" /><Relationship Type="http://schemas.openxmlformats.org/officeDocument/2006/relationships/image" Target="/ppt/media/image154.png" Id="rId5" /><Relationship Type="http://schemas.openxmlformats.org/officeDocument/2006/relationships/image" Target="/ppt/media/image145.png" Id="rId4" /></Relationships>
</file>

<file path=ppt/slides/_rels/slide19.xml.rels>&#65279;<?xml version="1.0" encoding="utf-8"?><Relationships xmlns="http://schemas.openxmlformats.org/package/2006/relationships"><Relationship Type="http://schemas.openxmlformats.org/officeDocument/2006/relationships/slideLayout" Target="/ppt/slideLayouts/slideLayout28.xml" Id="rId1" /></Relationships>
</file>

<file path=ppt/slides/_rels/slide27.xml.rels>&#65279;<?xml version="1.0" encoding="utf-8"?><Relationships xmlns="http://schemas.openxmlformats.org/package/2006/relationships"><Relationship Type="http://schemas.openxmlformats.org/officeDocument/2006/relationships/image" Target="/ppt/media/image19.png" Id="rId2" /><Relationship Type="http://schemas.openxmlformats.org/officeDocument/2006/relationships/slideLayout" Target="/ppt/slideLayouts/slideLayout34.xml" Id="rId1" /></Relationships>
</file>

<file path=ppt/slides/_rels/slide33.xml.rels>&#65279;<?xml version="1.0" encoding="utf-8"?><Relationships xmlns="http://schemas.openxmlformats.org/package/2006/relationships"><Relationship Type="http://schemas.openxmlformats.org/officeDocument/2006/relationships/image" Target="/ppt/media/image2.png" Id="rId2" /><Relationship Type="http://schemas.openxmlformats.org/officeDocument/2006/relationships/slideLayout" Target="/ppt/slideLayouts/slideLayout415.xml" Id="rId1" /></Relationships>
</file>

<file path=ppt/slides/_rels/slide41.xml.rels>&#65279;<?xml version="1.0" encoding="utf-8"?><Relationships xmlns="http://schemas.openxmlformats.org/package/2006/relationships"><Relationship Type="http://schemas.openxmlformats.org/officeDocument/2006/relationships/slideLayout" Target="/ppt/slideLayouts/slideLayout51.xml" Id="rId1" /></Relationships>
</file>

<file path=ppt/slides/_rels/slide512.xml.rels>&#65279;<?xml version="1.0" encoding="utf-8"?><Relationships xmlns="http://schemas.openxmlformats.org/package/2006/relationships"><Relationship Type="http://schemas.openxmlformats.org/officeDocument/2006/relationships/image" Target="/ppt/media/image311.png" Id="rId2" /><Relationship Type="http://schemas.openxmlformats.org/officeDocument/2006/relationships/slideLayout" Target="/ppt/slideLayouts/slideLayout611.xml" Id="rId1" /></Relationships>
</file>

<file path=ppt/slides/_rels/slide611.xml.rels>&#65279;<?xml version="1.0" encoding="utf-8"?><Relationships xmlns="http://schemas.openxmlformats.org/package/2006/relationships"><Relationship Type="http://schemas.openxmlformats.org/officeDocument/2006/relationships/slideLayout" Target="/ppt/slideLayouts/slideLayout611.xml" Id="rId1" /></Relationships>
</file>

<file path=ppt/slides/_rels/slide78.xml.rels>&#65279;<?xml version="1.0" encoding="utf-8"?><Relationships xmlns="http://schemas.openxmlformats.org/package/2006/relationships"><Relationship Type="http://schemas.openxmlformats.org/officeDocument/2006/relationships/image" Target="/ppt/media/image410.png" Id="rId2" /><Relationship Type="http://schemas.openxmlformats.org/officeDocument/2006/relationships/slideLayout" Target="/ppt/slideLayouts/slideLayout75.xml" Id="rId1" /></Relationships>
</file>

<file path=ppt/slides/_rels/slide84.xml.rels>&#65279;<?xml version="1.0" encoding="utf-8"?><Relationships xmlns="http://schemas.openxmlformats.org/package/2006/relationships"><Relationship Type="http://schemas.openxmlformats.org/officeDocument/2006/relationships/diagramLayout" Target="/ppt/diagrams/layout12.xml" Id="rId3" /><Relationship Type="http://schemas.openxmlformats.org/officeDocument/2006/relationships/diagramData" Target="/ppt/diagrams/data12.xml" Id="rId2" /><Relationship Type="http://schemas.openxmlformats.org/officeDocument/2006/relationships/slideLayout" Target="/ppt/slideLayouts/slideLayout82.xml" Id="rId1" /><Relationship Type="http://schemas.microsoft.com/office/2007/relationships/diagramDrawing" Target="/ppt/diagrams/drawing12.xml" Id="rId6" /><Relationship Type="http://schemas.openxmlformats.org/officeDocument/2006/relationships/diagramColors" Target="/ppt/diagrams/colors12.xml" Id="rId5" /><Relationship Type="http://schemas.openxmlformats.org/officeDocument/2006/relationships/diagramQuickStyle" Target="/ppt/diagrams/quickStyle12.xml" Id="rId4" /></Relationships>
</file>

<file path=ppt/slides/_rels/slide92.xml.rels>&#65279;<?xml version="1.0" encoding="utf-8"?><Relationships xmlns="http://schemas.openxmlformats.org/package/2006/relationships"><Relationship Type="http://schemas.openxmlformats.org/officeDocument/2006/relationships/diagramLayout" Target="/ppt/diagrams/layout21.xml" Id="rId3" /><Relationship Type="http://schemas.openxmlformats.org/officeDocument/2006/relationships/diagramData" Target="/ppt/diagrams/data21.xml" Id="rId2" /><Relationship Type="http://schemas.openxmlformats.org/officeDocument/2006/relationships/slideLayout" Target="/ppt/slideLayouts/slideLayout611.xml" Id="rId1" /><Relationship Type="http://schemas.microsoft.com/office/2007/relationships/diagramDrawing" Target="/ppt/diagrams/drawing2.xml" Id="rId6" /><Relationship Type="http://schemas.openxmlformats.org/officeDocument/2006/relationships/diagramColors" Target="/ppt/diagrams/colors21.xml" Id="rId5" /><Relationship Type="http://schemas.openxmlformats.org/officeDocument/2006/relationships/diagramQuickStyle" Target="/ppt/diagrams/quickStyle21.xml" Id="rId4" /></Relationships>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Galaxy</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Presenter Name</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en-US" dirty="0"/>
              <a:t>Topic one</a:t>
            </a:r>
          </a:p>
          <a:p>
            <a:r>
              <a:rPr lang="en-US" dirty="0"/>
              <a:t>Topic two</a:t>
            </a:r>
          </a:p>
          <a:p>
            <a:r>
              <a:rPr lang="en-US" dirty="0"/>
              <a:t>Topic three</a:t>
            </a:r>
          </a:p>
          <a:p>
            <a:r>
              <a:rPr lang="en-US" dirty="0"/>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pic>
        <p:nvPicPr>
          <p:cNvPr id="6" name="Content Placeholder 5" descr="chart">
            <a:extLst>
              <a:ext uri="{FF2B5EF4-FFF2-40B4-BE49-F238E27FC236}">
                <a16:creationId xmlns:a16="http://schemas.microsoft.com/office/drawing/2014/main" id="{A91849EF-DF61-4DA3-AD94-E2450B9D6DC0}"/>
              </a:ext>
            </a:extLst>
          </p:cNvPr>
          <p:cNvPicPr>
            <a:picLocks noGrp="1" noChangeAspect="1"/>
          </p:cNvPicPr>
          <p:nvPr>
            <p:ph idx="1"/>
          </p:nvPr>
        </p:nvPicPr>
        <p:blipFill>
          <a:blip r:embed="rId2"/>
          <a:stretch>
            <a:fillRect/>
          </a:stretch>
        </p:blipFill>
        <p:spPr>
          <a:xfrm>
            <a:off x="1142570" y="2178432"/>
            <a:ext cx="9906859" cy="3645724"/>
          </a:xfrm>
        </p:spPr>
      </p:pic>
    </p:spTree>
    <p:extLst>
      <p:ext uri="{BB962C8B-B14F-4D97-AF65-F5344CB8AC3E}">
        <p14:creationId xmlns:p14="http://schemas.microsoft.com/office/powerpoint/2010/main" val="78391444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15011903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3.xml.rels>&#65279;<?xml version="1.0" encoding="utf-8"?><Relationships xmlns="http://schemas.openxmlformats.org/package/2006/relationships"><Relationship Type="http://schemas.openxmlformats.org/officeDocument/2006/relationships/customXmlProps" Target="/customXml/itemProps13.xml" Id="rId1" /></Relationships>
</file>

<file path=customXml/_rels/item22.xml.rels>&#65279;<?xml version="1.0" encoding="utf-8"?><Relationships xmlns="http://schemas.openxmlformats.org/package/2006/relationships"><Relationship Type="http://schemas.openxmlformats.org/officeDocument/2006/relationships/customXmlProps" Target="/customXml/itemProps2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1.xml" Id="rId1" /></Relationships>
</file>

<file path=customXml/item1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3.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2.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31.xml><?xml version="1.0" encoding="utf-8"?>
<ds:datastoreItem xmlns:ds="http://schemas.openxmlformats.org/officeDocument/2006/customXml" ds:itemID="{F979E8A1-055A-4751-97E9-E6B1F9E2121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otalTime>0</ap:TotalTime>
  <ap:Template>TM89338750</ap:Template>
  <ap:Words>507</ap:Words>
  <ap:Application>Microsoft Office PowerPoint</ap:Application>
  <ap:PresentationFormat>Widescreen</ap:PresentationFormat>
  <ap:Paragraphs>95</ap:Paragraphs>
  <ap:Slides>13</ap:Slides>
  <ap:Notes>0</ap:Notes>
  <ap:HiddenSlides>0</ap:HiddenSlides>
  <ap:MMClips>0</ap:MMClips>
  <ap:ScaleCrop>false</ap:ScaleCrop>
  <ap:HeadingPairs>
    <vt:vector baseType="variant" size="6">
      <vt:variant>
        <vt:lpstr>Fonts Used</vt:lpstr>
      </vt:variant>
      <vt:variant>
        <vt:i4>3</vt:i4>
      </vt:variant>
      <vt:variant>
        <vt:lpstr>Theme</vt:lpstr>
      </vt:variant>
      <vt:variant>
        <vt:i4>1</vt:i4>
      </vt:variant>
      <vt:variant>
        <vt:lpstr>Slide Titles</vt:lpstr>
      </vt:variant>
      <vt:variant>
        <vt:i4>13</vt:i4>
      </vt:variant>
    </vt:vector>
  </ap:HeadingPairs>
  <ap:TitlesOfParts>
    <vt:vector baseType="lpstr" size="17">
      <vt:lpstr>Arial</vt:lpstr>
      <vt:lpstr>Calibri</vt:lpstr>
      <vt:lpstr>Univers</vt:lpstr>
      <vt:lpstr>GradientUnivers</vt:lpstr>
      <vt:lpstr>Galaxy</vt:lpstr>
      <vt:lpstr>Agenda</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ap:TitlesOfParts>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2020-10-30T22:20:11Z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